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</p:sldIdLst>
  <p:sldSz cy="5143500" cx="9144000"/>
  <p:notesSz cx="6858000" cy="9144000"/>
  <p:embeddedFontLst>
    <p:embeddedFont>
      <p:font typeface="Roboto"/>
      <p:regular r:id="rId10"/>
      <p:bold r:id="rId11"/>
      <p:italic r:id="rId12"/>
      <p:boldItalic r:id="rId13"/>
    </p:embeddedFont>
    <p:embeddedFont>
      <p:font typeface="Merriweather"/>
      <p:regular r:id="rId14"/>
      <p:bold r:id="rId15"/>
      <p:italic r:id="rId16"/>
      <p:boldItalic r:id="rId1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Roboto-bold.fntdata"/><Relationship Id="rId10" Type="http://schemas.openxmlformats.org/officeDocument/2006/relationships/font" Target="fonts/Roboto-regular.fntdata"/><Relationship Id="rId13" Type="http://schemas.openxmlformats.org/officeDocument/2006/relationships/font" Target="fonts/Roboto-boldItalic.fntdata"/><Relationship Id="rId12" Type="http://schemas.openxmlformats.org/officeDocument/2006/relationships/font" Target="fonts/Roboto-italic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Merriweather-bold.fntdata"/><Relationship Id="rId14" Type="http://schemas.openxmlformats.org/officeDocument/2006/relationships/font" Target="fonts/Merriweather-regular.fntdata"/><Relationship Id="rId17" Type="http://schemas.openxmlformats.org/officeDocument/2006/relationships/font" Target="fonts/Merriweather-boldItalic.fntdata"/><Relationship Id="rId16" Type="http://schemas.openxmlformats.org/officeDocument/2006/relationships/font" Target="fonts/Merriweather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g1ef2847da42_0_17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g1ef2847da42_0_17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1ef2847da42_0_18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1ef2847da42_0_18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1ef2847da42_0_18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Google Shape;79;g1ef2847da42_0_18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-125" y="0"/>
            <a:ext cx="9144250" cy="4398100"/>
          </a:xfrm>
          <a:custGeom>
            <a:rect b="b" l="l" r="r" t="t"/>
            <a:pathLst>
              <a:path extrusionOk="0" h="175924" w="365770">
                <a:moveTo>
                  <a:pt x="0" y="0"/>
                </a:moveTo>
                <a:lnTo>
                  <a:pt x="365770" y="0"/>
                </a:lnTo>
                <a:lnTo>
                  <a:pt x="365760" y="70914"/>
                </a:lnTo>
                <a:lnTo>
                  <a:pt x="0" y="175924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</p:sp>
      <p:sp>
        <p:nvSpPr>
          <p:cNvPr id="11" name="Google Shape;11;p2"/>
          <p:cNvSpPr txBox="1"/>
          <p:nvPr>
            <p:ph type="ctrTitle"/>
          </p:nvPr>
        </p:nvSpPr>
        <p:spPr>
          <a:xfrm>
            <a:off x="311700" y="539725"/>
            <a:ext cx="8520600" cy="1282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311700" y="1878560"/>
            <a:ext cx="4242600" cy="738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bg>
      <p:bgPr>
        <a:solidFill>
          <a:schemeClr val="dk1"/>
        </a:solidFill>
      </p:bgPr>
    </p:bg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1"/>
          <p:cNvSpPr txBox="1"/>
          <p:nvPr>
            <p:ph hasCustomPrompt="1" type="title"/>
          </p:nvPr>
        </p:nvSpPr>
        <p:spPr>
          <a:xfrm>
            <a:off x="311750" y="831175"/>
            <a:ext cx="5334900" cy="1244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6" name="Google Shape;56;p11"/>
          <p:cNvSpPr txBox="1"/>
          <p:nvPr>
            <p:ph idx="1" type="body"/>
          </p:nvPr>
        </p:nvSpPr>
        <p:spPr>
          <a:xfrm>
            <a:off x="311700" y="2121425"/>
            <a:ext cx="5334900" cy="94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00"/>
              <a:buChar char="●"/>
              <a:defRPr>
                <a:solidFill>
                  <a:schemeClr val="accent2"/>
                </a:solidFill>
              </a:defRPr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●"/>
              <a:defRPr>
                <a:solidFill>
                  <a:schemeClr val="accent2"/>
                </a:solidFill>
              </a:defRPr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●"/>
              <a:defRPr>
                <a:solidFill>
                  <a:schemeClr val="accent2"/>
                </a:solidFill>
              </a:defRPr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9pPr>
          </a:lstStyle>
          <a:p/>
        </p:txBody>
      </p:sp>
      <p:sp>
        <p:nvSpPr>
          <p:cNvPr id="57" name="Google Shape;5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3"/>
        </a:solidFill>
      </p:bgPr>
    </p:bg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3"/>
          <p:cNvSpPr/>
          <p:nvPr/>
        </p:nvSpPr>
        <p:spPr>
          <a:xfrm>
            <a:off x="0" y="48099"/>
            <a:ext cx="9144250" cy="4398100"/>
          </a:xfrm>
          <a:custGeom>
            <a:rect b="b" l="l" r="r" t="t"/>
            <a:pathLst>
              <a:path extrusionOk="0" h="175924" w="365770">
                <a:moveTo>
                  <a:pt x="0" y="0"/>
                </a:moveTo>
                <a:lnTo>
                  <a:pt x="365770" y="0"/>
                </a:lnTo>
                <a:lnTo>
                  <a:pt x="365760" y="70914"/>
                </a:lnTo>
                <a:lnTo>
                  <a:pt x="0" y="175924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</p:sp>
      <p:sp>
        <p:nvSpPr>
          <p:cNvPr id="16" name="Google Shape;16;p3"/>
          <p:cNvSpPr/>
          <p:nvPr/>
        </p:nvSpPr>
        <p:spPr>
          <a:xfrm>
            <a:off x="0" y="0"/>
            <a:ext cx="9144250" cy="4398100"/>
          </a:xfrm>
          <a:custGeom>
            <a:rect b="b" l="l" r="r" t="t"/>
            <a:pathLst>
              <a:path extrusionOk="0" h="175924" w="365770">
                <a:moveTo>
                  <a:pt x="0" y="0"/>
                </a:moveTo>
                <a:lnTo>
                  <a:pt x="365770" y="0"/>
                </a:lnTo>
                <a:lnTo>
                  <a:pt x="365760" y="70914"/>
                </a:lnTo>
                <a:lnTo>
                  <a:pt x="0" y="175924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</p:sp>
      <p:sp>
        <p:nvSpPr>
          <p:cNvPr id="17" name="Google Shape;17;p3"/>
          <p:cNvSpPr txBox="1"/>
          <p:nvPr>
            <p:ph type="title"/>
          </p:nvPr>
        </p:nvSpPr>
        <p:spPr>
          <a:xfrm>
            <a:off x="311700" y="539725"/>
            <a:ext cx="8520600" cy="1282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8" name="Google Shape;18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accent1"/>
                </a:solidFill>
              </a:defRPr>
            </a:lvl1pPr>
            <a:lvl2pPr lvl="1">
              <a:buNone/>
              <a:defRPr>
                <a:solidFill>
                  <a:schemeClr val="accent1"/>
                </a:solidFill>
              </a:defRPr>
            </a:lvl2pPr>
            <a:lvl3pPr lvl="2">
              <a:buNone/>
              <a:defRPr>
                <a:solidFill>
                  <a:schemeClr val="accent1"/>
                </a:solidFill>
              </a:defRPr>
            </a:lvl3pPr>
            <a:lvl4pPr lvl="3">
              <a:buNone/>
              <a:defRPr>
                <a:solidFill>
                  <a:schemeClr val="accent1"/>
                </a:solidFill>
              </a:defRPr>
            </a:lvl4pPr>
            <a:lvl5pPr lvl="4">
              <a:buNone/>
              <a:defRPr>
                <a:solidFill>
                  <a:schemeClr val="accent1"/>
                </a:solidFill>
              </a:defRPr>
            </a:lvl5pPr>
            <a:lvl6pPr lvl="5">
              <a:buNone/>
              <a:defRPr>
                <a:solidFill>
                  <a:schemeClr val="accent1"/>
                </a:solidFill>
              </a:defRPr>
            </a:lvl6pPr>
            <a:lvl7pPr lvl="6">
              <a:buNone/>
              <a:defRPr>
                <a:solidFill>
                  <a:schemeClr val="accent1"/>
                </a:solidFill>
              </a:defRPr>
            </a:lvl7pPr>
            <a:lvl8pPr lvl="7">
              <a:buNone/>
              <a:defRPr>
                <a:solidFill>
                  <a:schemeClr val="accent1"/>
                </a:solidFill>
              </a:defRPr>
            </a:lvl8pPr>
            <a:lvl9pPr lvl="8">
              <a:buNone/>
              <a:defRPr>
                <a:solidFill>
                  <a:schemeClr val="accen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4"/>
          <p:cNvSpPr/>
          <p:nvPr/>
        </p:nvSpPr>
        <p:spPr>
          <a:xfrm>
            <a:off x="0" y="0"/>
            <a:ext cx="4314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" name="Google Shape;21;p4"/>
          <p:cNvSpPr/>
          <p:nvPr/>
        </p:nvSpPr>
        <p:spPr>
          <a:xfrm>
            <a:off x="0" y="44125"/>
            <a:ext cx="4313625" cy="4399375"/>
          </a:xfrm>
          <a:custGeom>
            <a:rect b="b" l="l" r="r" t="t"/>
            <a:pathLst>
              <a:path extrusionOk="0" h="175975" w="172545">
                <a:moveTo>
                  <a:pt x="0" y="157"/>
                </a:moveTo>
                <a:lnTo>
                  <a:pt x="172419" y="0"/>
                </a:lnTo>
                <a:lnTo>
                  <a:pt x="172545" y="126541"/>
                </a:lnTo>
                <a:lnTo>
                  <a:pt x="0" y="175975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</p:sp>
      <p:sp>
        <p:nvSpPr>
          <p:cNvPr id="22" name="Google Shape;22;p4"/>
          <p:cNvSpPr/>
          <p:nvPr/>
        </p:nvSpPr>
        <p:spPr>
          <a:xfrm>
            <a:off x="-125" y="0"/>
            <a:ext cx="4316900" cy="4395600"/>
          </a:xfrm>
          <a:custGeom>
            <a:rect b="b" l="l" r="r" t="t"/>
            <a:pathLst>
              <a:path extrusionOk="0" h="175824" w="172676">
                <a:moveTo>
                  <a:pt x="0" y="6"/>
                </a:moveTo>
                <a:lnTo>
                  <a:pt x="172676" y="0"/>
                </a:lnTo>
                <a:lnTo>
                  <a:pt x="172562" y="126442"/>
                </a:lnTo>
                <a:lnTo>
                  <a:pt x="0" y="175824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</p:sp>
      <p:sp>
        <p:nvSpPr>
          <p:cNvPr id="23" name="Google Shape;23;p4"/>
          <p:cNvSpPr txBox="1"/>
          <p:nvPr>
            <p:ph type="title"/>
          </p:nvPr>
        </p:nvSpPr>
        <p:spPr>
          <a:xfrm>
            <a:off x="311725" y="500925"/>
            <a:ext cx="3706500" cy="250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4" name="Google Shape;24;p4"/>
          <p:cNvSpPr txBox="1"/>
          <p:nvPr>
            <p:ph idx="1" type="body"/>
          </p:nvPr>
        </p:nvSpPr>
        <p:spPr>
          <a:xfrm>
            <a:off x="4644675" y="500925"/>
            <a:ext cx="4166400" cy="4098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25" name="Google Shape;25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5"/>
          <p:cNvSpPr/>
          <p:nvPr/>
        </p:nvSpPr>
        <p:spPr>
          <a:xfrm>
            <a:off x="0" y="0"/>
            <a:ext cx="9144000" cy="12771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" name="Google Shape;28;p5"/>
          <p:cNvSpPr txBox="1"/>
          <p:nvPr>
            <p:ph type="title"/>
          </p:nvPr>
        </p:nvSpPr>
        <p:spPr>
          <a:xfrm>
            <a:off x="311725" y="500925"/>
            <a:ext cx="8520600" cy="62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9" name="Google Shape;29;p5"/>
          <p:cNvSpPr txBox="1"/>
          <p:nvPr>
            <p:ph idx="1" type="body"/>
          </p:nvPr>
        </p:nvSpPr>
        <p:spPr>
          <a:xfrm>
            <a:off x="311700" y="1505700"/>
            <a:ext cx="3999900" cy="3076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30" name="Google Shape;30;p5"/>
          <p:cNvSpPr txBox="1"/>
          <p:nvPr>
            <p:ph idx="2" type="body"/>
          </p:nvPr>
        </p:nvSpPr>
        <p:spPr>
          <a:xfrm>
            <a:off x="4832400" y="1505700"/>
            <a:ext cx="3999900" cy="3076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31" name="Google Shape;31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6"/>
          <p:cNvSpPr/>
          <p:nvPr/>
        </p:nvSpPr>
        <p:spPr>
          <a:xfrm>
            <a:off x="0" y="0"/>
            <a:ext cx="9144000" cy="12771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" name="Google Shape;34;p6"/>
          <p:cNvSpPr txBox="1"/>
          <p:nvPr>
            <p:ph type="title"/>
          </p:nvPr>
        </p:nvSpPr>
        <p:spPr>
          <a:xfrm>
            <a:off x="311725" y="500925"/>
            <a:ext cx="8520600" cy="62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5" name="Google Shape;35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/>
          <p:nvPr/>
        </p:nvSpPr>
        <p:spPr>
          <a:xfrm>
            <a:off x="0" y="0"/>
            <a:ext cx="37644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" name="Google Shape;38;p7"/>
          <p:cNvSpPr txBox="1"/>
          <p:nvPr>
            <p:ph type="title"/>
          </p:nvPr>
        </p:nvSpPr>
        <p:spPr>
          <a:xfrm>
            <a:off x="311725" y="500925"/>
            <a:ext cx="3127500" cy="1829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9" name="Google Shape;39;p7"/>
          <p:cNvSpPr txBox="1"/>
          <p:nvPr>
            <p:ph idx="1" type="body"/>
          </p:nvPr>
        </p:nvSpPr>
        <p:spPr>
          <a:xfrm>
            <a:off x="311700" y="2390650"/>
            <a:ext cx="3127500" cy="229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00"/>
              <a:buChar char="●"/>
              <a:defRPr>
                <a:solidFill>
                  <a:schemeClr val="accent2"/>
                </a:solidFill>
              </a:defRPr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●"/>
              <a:defRPr>
                <a:solidFill>
                  <a:schemeClr val="accent2"/>
                </a:solidFill>
              </a:defRPr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●"/>
              <a:defRPr>
                <a:solidFill>
                  <a:schemeClr val="accent2"/>
                </a:solidFill>
              </a:defRPr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9pPr>
          </a:lstStyle>
          <a:p/>
        </p:txBody>
      </p:sp>
      <p:sp>
        <p:nvSpPr>
          <p:cNvPr id="40" name="Google Shape;40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3"/>
        </a:solidFill>
      </p:bgPr>
    </p:bg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8"/>
          <p:cNvSpPr txBox="1"/>
          <p:nvPr>
            <p:ph type="title"/>
          </p:nvPr>
        </p:nvSpPr>
        <p:spPr>
          <a:xfrm>
            <a:off x="311675" y="798600"/>
            <a:ext cx="6247800" cy="3546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43" name="Google Shape;43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accent1"/>
                </a:solidFill>
              </a:defRPr>
            </a:lvl1pPr>
            <a:lvl2pPr lvl="1">
              <a:buNone/>
              <a:defRPr>
                <a:solidFill>
                  <a:schemeClr val="accent1"/>
                </a:solidFill>
              </a:defRPr>
            </a:lvl2pPr>
            <a:lvl3pPr lvl="2">
              <a:buNone/>
              <a:defRPr>
                <a:solidFill>
                  <a:schemeClr val="accent1"/>
                </a:solidFill>
              </a:defRPr>
            </a:lvl3pPr>
            <a:lvl4pPr lvl="3">
              <a:buNone/>
              <a:defRPr>
                <a:solidFill>
                  <a:schemeClr val="accent1"/>
                </a:solidFill>
              </a:defRPr>
            </a:lvl4pPr>
            <a:lvl5pPr lvl="4">
              <a:buNone/>
              <a:defRPr>
                <a:solidFill>
                  <a:schemeClr val="accent1"/>
                </a:solidFill>
              </a:defRPr>
            </a:lvl5pPr>
            <a:lvl6pPr lvl="5">
              <a:buNone/>
              <a:defRPr>
                <a:solidFill>
                  <a:schemeClr val="accent1"/>
                </a:solidFill>
              </a:defRPr>
            </a:lvl6pPr>
            <a:lvl7pPr lvl="6">
              <a:buNone/>
              <a:defRPr>
                <a:solidFill>
                  <a:schemeClr val="accent1"/>
                </a:solidFill>
              </a:defRPr>
            </a:lvl7pPr>
            <a:lvl8pPr lvl="7">
              <a:buNone/>
              <a:defRPr>
                <a:solidFill>
                  <a:schemeClr val="accent1"/>
                </a:solidFill>
              </a:defRPr>
            </a:lvl8pPr>
            <a:lvl9pPr lvl="8">
              <a:buNone/>
              <a:defRPr>
                <a:solidFill>
                  <a:schemeClr val="accen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9"/>
          <p:cNvSpPr/>
          <p:nvPr/>
        </p:nvSpPr>
        <p:spPr>
          <a:xfrm>
            <a:off x="0" y="0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6" name="Google Shape;46;p9"/>
          <p:cNvSpPr txBox="1"/>
          <p:nvPr>
            <p:ph type="title"/>
          </p:nvPr>
        </p:nvSpPr>
        <p:spPr>
          <a:xfrm>
            <a:off x="311300" y="500925"/>
            <a:ext cx="3704400" cy="2049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7" name="Google Shape;47;p9"/>
          <p:cNvSpPr txBox="1"/>
          <p:nvPr>
            <p:ph idx="1" type="subTitle"/>
          </p:nvPr>
        </p:nvSpPr>
        <p:spPr>
          <a:xfrm>
            <a:off x="304800" y="2626725"/>
            <a:ext cx="3704400" cy="926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9pPr>
          </a:lstStyle>
          <a:p/>
        </p:txBody>
      </p:sp>
      <p:sp>
        <p:nvSpPr>
          <p:cNvPr id="48" name="Google Shape;48;p9"/>
          <p:cNvSpPr txBox="1"/>
          <p:nvPr>
            <p:ph idx="2" type="body"/>
          </p:nvPr>
        </p:nvSpPr>
        <p:spPr>
          <a:xfrm>
            <a:off x="4879025" y="500925"/>
            <a:ext cx="3954000" cy="4111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49" name="Google Shape;49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0"/>
          <p:cNvSpPr/>
          <p:nvPr/>
        </p:nvSpPr>
        <p:spPr>
          <a:xfrm>
            <a:off x="0" y="4369000"/>
            <a:ext cx="9144000" cy="7743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2" name="Google Shape;52;p10"/>
          <p:cNvSpPr txBox="1"/>
          <p:nvPr>
            <p:ph idx="1" type="body"/>
          </p:nvPr>
        </p:nvSpPr>
        <p:spPr>
          <a:xfrm>
            <a:off x="311700" y="4521400"/>
            <a:ext cx="7979400" cy="460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Merriweather"/>
              <a:buNone/>
              <a:defRPr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</a:lstStyle>
          <a:p/>
        </p:txBody>
      </p:sp>
      <p:sp>
        <p:nvSpPr>
          <p:cNvPr id="53" name="Google Shape;5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paradigm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Roboto"/>
              <a:buChar char="●"/>
              <a:defRPr sz="13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29845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○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29845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■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29845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●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29845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○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29845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■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-29845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●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-29845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○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-29845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■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3"/>
          <p:cNvSpPr txBox="1"/>
          <p:nvPr>
            <p:ph type="ctrTitle"/>
          </p:nvPr>
        </p:nvSpPr>
        <p:spPr>
          <a:xfrm>
            <a:off x="394625" y="548575"/>
            <a:ext cx="8520600" cy="1606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4300"/>
              <a:t>My Personal Celebrity’s Name is:</a:t>
            </a:r>
            <a:endParaRPr sz="43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4"/>
          <p:cNvSpPr txBox="1"/>
          <p:nvPr>
            <p:ph idx="1" type="body"/>
          </p:nvPr>
        </p:nvSpPr>
        <p:spPr>
          <a:xfrm>
            <a:off x="311700" y="4521400"/>
            <a:ext cx="7979400" cy="460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This is a photo of my personal celebrity doing _____________.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5"/>
          <p:cNvSpPr txBox="1"/>
          <p:nvPr>
            <p:ph idx="1" type="body"/>
          </p:nvPr>
        </p:nvSpPr>
        <p:spPr>
          <a:xfrm>
            <a:off x="311700" y="1505700"/>
            <a:ext cx="3999900" cy="3076200"/>
          </a:xfrm>
          <a:prstGeom prst="rect">
            <a:avLst/>
          </a:prstGeom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1.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2.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3.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4.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/>
              <a:t>5.</a:t>
            </a:r>
            <a:endParaRPr/>
          </a:p>
        </p:txBody>
      </p:sp>
      <p:sp>
        <p:nvSpPr>
          <p:cNvPr id="75" name="Google Shape;75;p15"/>
          <p:cNvSpPr txBox="1"/>
          <p:nvPr>
            <p:ph type="title"/>
          </p:nvPr>
        </p:nvSpPr>
        <p:spPr>
          <a:xfrm>
            <a:off x="311725" y="500925"/>
            <a:ext cx="8520600" cy="62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2320"/>
              <a:t>These</a:t>
            </a:r>
            <a:r>
              <a:rPr lang="en" sz="2320"/>
              <a:t> are the reasons why______is a celebrity to me.</a:t>
            </a:r>
            <a:endParaRPr sz="2320"/>
          </a:p>
        </p:txBody>
      </p:sp>
      <p:sp>
        <p:nvSpPr>
          <p:cNvPr id="76" name="Google Shape;76;p15"/>
          <p:cNvSpPr txBox="1"/>
          <p:nvPr>
            <p:ph idx="2" type="body"/>
          </p:nvPr>
        </p:nvSpPr>
        <p:spPr>
          <a:xfrm>
            <a:off x="4832400" y="1505700"/>
            <a:ext cx="3999900" cy="3076200"/>
          </a:xfrm>
          <a:prstGeom prst="rect">
            <a:avLst/>
          </a:prstGeom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6.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7.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8.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9.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/>
              <a:t>10.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6"/>
          <p:cNvSpPr txBox="1"/>
          <p:nvPr>
            <p:ph type="title"/>
          </p:nvPr>
        </p:nvSpPr>
        <p:spPr>
          <a:xfrm>
            <a:off x="311700" y="169625"/>
            <a:ext cx="8520600" cy="62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If I managed my one of my personal celebrity’s one social media pages, this is what it would look like.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Paradigm">
  <a:themeElements>
    <a:clrScheme name="Paradigm">
      <a:dk1>
        <a:srgbClr val="31394D"/>
      </a:dk1>
      <a:lt1>
        <a:srgbClr val="FFFFFF"/>
      </a:lt1>
      <a:dk2>
        <a:srgbClr val="666666"/>
      </a:dk2>
      <a:lt2>
        <a:srgbClr val="626B73"/>
      </a:lt2>
      <a:accent1>
        <a:srgbClr val="002F4A"/>
      </a:accent1>
      <a:accent2>
        <a:srgbClr val="D9C4B1"/>
      </a:accent2>
      <a:accent3>
        <a:srgbClr val="EDE3DA"/>
      </a:accent3>
      <a:accent4>
        <a:srgbClr val="B85741"/>
      </a:accent4>
      <a:accent5>
        <a:srgbClr val="009384"/>
      </a:accent5>
      <a:accent6>
        <a:srgbClr val="D0F6FF"/>
      </a:accent6>
      <a:hlink>
        <a:srgbClr val="009384"/>
      </a:hlink>
      <a:folHlink>
        <a:srgbClr val="00938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